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8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936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364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774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63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186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709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20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95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9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00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36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9A0C8-1E9A-46F7-B167-BA4C9A06C0A5}" type="datetimeFigureOut">
              <a:rPr lang="cs-CZ" smtClean="0"/>
              <a:t>9. 5. 2012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5EC89-E856-41D1-8ED1-67DE7C4C7A3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020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Dějinná úloha chyby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75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Potřebujeme jiné hledisko! Podívej se na vývoj života. Před miliardami let vznikly </a:t>
            </a:r>
            <a:r>
              <a:rPr lang="cs-CZ" dirty="0" err="1" smtClean="0"/>
              <a:t>praaméby</a:t>
            </a:r>
            <a:r>
              <a:rPr lang="cs-CZ" dirty="0" smtClean="0"/>
              <a:t>, že? A co uměly? Opakovat se. Jak? Díky trvalosti dědičných vlastností. Kdyby dědičnost byla skutečně dokonalá, neexistoval by dnes na téhle zeměkouli nikdo jiný než améby. Ale co se stalo? Došlo prostě k omylům, no. Biologové tomu říkají mutace. Ale co je to mutace, ne-li slepý omyl? Nedorozumění mezi rodičem-odesílatelem a potomkem-adresátem. K obrazu svému, to ano, ale jak nepořádně! Jak nepřesně! A protože se podobnost kazila víc a víc, vznikli trilobiti, </a:t>
            </a:r>
            <a:r>
              <a:rPr lang="cs-CZ" dirty="0" err="1" smtClean="0"/>
              <a:t>gigantosauři</a:t>
            </a:r>
            <a:r>
              <a:rPr lang="cs-CZ" dirty="0" smtClean="0"/>
              <a:t>, sekvoje, kamzíci, opice a my. Z koncentrace nedbalostí a chyb. Ale s mým životem to přece bylo zrovna tak! Vznikl jsem nedopatřením, náhodou jsem se dostal do Turecka, odtamtud zas náhodou do Afriky, pořád jsem sice zápasil s příbojem jako plavec, ale nesl mě ten příboj, já ho přece neřídil! Už chápeš? Můj milý, nedocenili jsme dějinnou úlohu chyby jakožto základní kategorie existence. Neuvažuj po </a:t>
            </a:r>
            <a:r>
              <a:rPr lang="cs-CZ" dirty="0" err="1" smtClean="0"/>
              <a:t>manichejsku</a:t>
            </a:r>
            <a:r>
              <a:rPr lang="cs-CZ" dirty="0" smtClean="0"/>
              <a:t>! Podle té školy tvoří bůh řád, jemuž satan stále nastavuje nohu. Tak to není! Jestliže seženu tabák, dopíši ke knize filozofických druhů chybějící poslední kapitolu – antologii </a:t>
            </a:r>
            <a:r>
              <a:rPr lang="cs-CZ" dirty="0" err="1" smtClean="0"/>
              <a:t>apostázie</a:t>
            </a:r>
            <a:r>
              <a:rPr lang="cs-CZ" dirty="0" smtClean="0"/>
              <a:t> čili teorie bytí, které je založeno na chybě, neboť chyba plodí chybu, chybou hýbá, chybu vytváří, až se nakonec osudovost mění v osud světa."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15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6426869"/>
              </p:ext>
            </p:extLst>
          </p:nvPr>
        </p:nvGraphicFramePr>
        <p:xfrm>
          <a:off x="457200" y="1844823"/>
          <a:ext cx="8229600" cy="3933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692346">
                <a:tc>
                  <a:txBody>
                    <a:bodyPr/>
                    <a:lstStyle/>
                    <a:p>
                      <a:pPr algn="ctr"/>
                      <a:r>
                        <a:rPr lang="cs-CZ" sz="3600" dirty="0" smtClean="0"/>
                        <a:t>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400" dirty="0" smtClean="0"/>
                        <a:t>Dotaz na „správný stav“</a:t>
                      </a:r>
                    </a:p>
                    <a:p>
                      <a:pPr algn="ctr"/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/>
                        <a:t>B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dirty="0" smtClean="0"/>
                        <a:t>Chybné řešení, odpověď, nesoulad s </a:t>
                      </a:r>
                      <a:r>
                        <a:rPr lang="cs-CZ" sz="2000" dirty="0" err="1" smtClean="0"/>
                        <a:t>emprickými</a:t>
                      </a:r>
                      <a:r>
                        <a:rPr lang="cs-CZ" sz="2000" dirty="0" smtClean="0"/>
                        <a:t> daty nebo s přijatými pravidly</a:t>
                      </a:r>
                      <a:endParaRPr lang="cs-CZ" sz="2000" dirty="0"/>
                    </a:p>
                  </a:txBody>
                  <a:tcPr/>
                </a:tc>
              </a:tr>
              <a:tr h="747044">
                <a:tc>
                  <a:txBody>
                    <a:bodyPr/>
                    <a:lstStyle/>
                    <a:p>
                      <a:r>
                        <a:rPr lang="cs-CZ" dirty="0" smtClean="0"/>
                        <a:t>Je chyba, že teplota vesmírného pozadí je 3 K?	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Reliktní záření nemá teplotu 3 K</a:t>
                      </a:r>
                      <a:endParaRPr lang="cs-CZ" dirty="0"/>
                    </a:p>
                  </a:txBody>
                  <a:tcPr/>
                </a:tc>
              </a:tr>
              <a:tr h="747044">
                <a:tc>
                  <a:txBody>
                    <a:bodyPr/>
                    <a:lstStyle/>
                    <a:p>
                      <a:r>
                        <a:rPr lang="fr-FR" dirty="0" smtClean="0"/>
                        <a:t>Je </a:t>
                      </a:r>
                      <a:r>
                        <a:rPr lang="fr-FR" dirty="0" err="1" smtClean="0"/>
                        <a:t>chyba</a:t>
                      </a:r>
                      <a:r>
                        <a:rPr lang="fr-FR" dirty="0" smtClean="0"/>
                        <a:t>, </a:t>
                      </a:r>
                      <a:r>
                        <a:rPr lang="fr-FR" dirty="0" err="1" smtClean="0"/>
                        <a:t>že</a:t>
                      </a:r>
                      <a:r>
                        <a:rPr lang="fr-FR" dirty="0" smtClean="0"/>
                        <a:t> se </a:t>
                      </a:r>
                      <a:r>
                        <a:rPr lang="fr-FR" dirty="0" err="1" smtClean="0"/>
                        <a:t>narodí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slon</a:t>
                      </a:r>
                      <a:r>
                        <a:rPr lang="fr-FR" dirty="0" smtClean="0"/>
                        <a:t> se </a:t>
                      </a:r>
                      <a:r>
                        <a:rPr lang="fr-FR" dirty="0" err="1" smtClean="0"/>
                        <a:t>dvěma</a:t>
                      </a:r>
                      <a:r>
                        <a:rPr lang="fr-FR" dirty="0" smtClean="0"/>
                        <a:t> </a:t>
                      </a:r>
                      <a:r>
                        <a:rPr lang="fr-FR" dirty="0" err="1" smtClean="0"/>
                        <a:t>choboty</a:t>
                      </a:r>
                      <a:r>
                        <a:rPr lang="fr-FR" dirty="0" smtClean="0"/>
                        <a:t>?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Slon má dva choboty</a:t>
                      </a:r>
                      <a:endParaRPr lang="cs-CZ" dirty="0"/>
                    </a:p>
                  </a:txBody>
                  <a:tcPr/>
                </a:tc>
              </a:tr>
              <a:tr h="747044">
                <a:tc>
                  <a:txBody>
                    <a:bodyPr/>
                    <a:lstStyle/>
                    <a:p>
                      <a:r>
                        <a:rPr lang="cs-CZ" dirty="0" smtClean="0"/>
                        <a:t>Je chyba, že „2+3=7“?	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2+3=7 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2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Chyba jako…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...</a:t>
            </a:r>
            <a:r>
              <a:rPr lang="pl-PL" b="1" dirty="0" smtClean="0"/>
              <a:t>výsledek hodnocení</a:t>
            </a:r>
            <a:r>
              <a:rPr lang="pl-PL" dirty="0" smtClean="0"/>
              <a:t>, vzešlé z komparace typu </a:t>
            </a:r>
            <a:r>
              <a:rPr lang="pl-PL" b="1" dirty="0" smtClean="0"/>
              <a:t>jak to má být (co býti má) </a:t>
            </a:r>
            <a:r>
              <a:rPr lang="cs-CZ" dirty="0" smtClean="0"/>
              <a:t>–</a:t>
            </a:r>
            <a:r>
              <a:rPr lang="pl-PL" b="1" dirty="0" smtClean="0"/>
              <a:t>  jak to je (co je)</a:t>
            </a:r>
          </a:p>
          <a:p>
            <a:r>
              <a:rPr lang="cs-CZ" dirty="0" smtClean="0"/>
              <a:t>…</a:t>
            </a:r>
            <a:r>
              <a:rPr lang="cs-CZ" b="1" dirty="0" smtClean="0"/>
              <a:t>nepravda</a:t>
            </a:r>
            <a:r>
              <a:rPr lang="cs-CZ" dirty="0" smtClean="0"/>
              <a:t> – </a:t>
            </a:r>
            <a:r>
              <a:rPr lang="cs-CZ" b="1" dirty="0" smtClean="0"/>
              <a:t>formální pravidla, data</a:t>
            </a:r>
          </a:p>
          <a:p>
            <a:r>
              <a:rPr lang="cs-CZ" b="1" dirty="0" smtClean="0"/>
              <a:t>…objektivní stav</a:t>
            </a:r>
            <a:r>
              <a:rPr lang="cs-CZ" dirty="0" smtClean="0"/>
              <a:t> – přenos informace (sémantická, strukturní)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227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Kosmogeneze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obsahové složení vesmírů (75 % H, 23 % He, zbytek ostatní prvky)</a:t>
            </a:r>
          </a:p>
          <a:p>
            <a:r>
              <a:rPr lang="cs-CZ" dirty="0" smtClean="0"/>
              <a:t>fyzikální vlastnosti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 </a:t>
            </a:r>
            <a:r>
              <a:rPr lang="cs-CZ" dirty="0" smtClean="0"/>
              <a:t>Antropický princip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36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Biogeneze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Replikační chyba</a:t>
            </a:r>
          </a:p>
          <a:p>
            <a:r>
              <a:rPr lang="cs-CZ" dirty="0" smtClean="0"/>
              <a:t>Mutace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</a:t>
            </a:r>
            <a:r>
              <a:rPr lang="cs-CZ" dirty="0" smtClean="0"/>
              <a:t>Dokonalost (bezchybnost) = stabilita a smrt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62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Sociogeneze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Sartre – střetávání nezávislých svobodných vůlí</a:t>
            </a:r>
          </a:p>
          <a:p>
            <a:r>
              <a:rPr lang="cs-CZ" dirty="0" smtClean="0"/>
              <a:t>Nechtěné důsledky naší činnosti</a:t>
            </a:r>
          </a:p>
          <a:p>
            <a:r>
              <a:rPr lang="cs-CZ" dirty="0" smtClean="0"/>
              <a:t>Výhody a nevýhody plánování a spontánnosti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 </a:t>
            </a:r>
            <a:r>
              <a:rPr lang="cs-CZ" dirty="0" smtClean="0"/>
              <a:t>Řád a plán jako útěcha </a:t>
            </a:r>
            <a:br>
              <a:rPr lang="cs-CZ" dirty="0" smtClean="0"/>
            </a:br>
            <a:r>
              <a:rPr lang="cs-CZ" dirty="0" smtClean="0"/>
              <a:t>(směřování, naděje, znalost správné cesty…)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935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421</Words>
  <Application>Microsoft Office PowerPoint</Application>
  <PresentationFormat>Předvádění na obrazovce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Dějinná úloha chyby</vt:lpstr>
      <vt:lpstr>Prezentace aplikace PowerPoint</vt:lpstr>
      <vt:lpstr>Prezentace aplikace PowerPoint</vt:lpstr>
      <vt:lpstr>Chyba jako…</vt:lpstr>
      <vt:lpstr>Kosmogeneze</vt:lpstr>
      <vt:lpstr>Biogeneze</vt:lpstr>
      <vt:lpstr>Sociogeneze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Dějinná úloha chyby</dc:title>
  <dc:creator>jokr</dc:creator>
  <cp:lastModifiedBy>jokr</cp:lastModifiedBy>
  <cp:revision>12</cp:revision>
  <dcterms:created xsi:type="dcterms:W3CDTF">2012-05-09T20:37:33Z</dcterms:created>
  <dcterms:modified xsi:type="dcterms:W3CDTF">2012-05-09T21:36:47Z</dcterms:modified>
</cp:coreProperties>
</file>